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7E5F8C-B43B-49C9-9BE5-C8BB3B899A0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3FDEC7-CC64-47C5-89D5-5A5FB0903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/>
          </a:bodyPr>
          <a:lstStyle/>
          <a:p>
            <a:r>
              <a:rPr lang="ru-RU" dirty="0"/>
              <a:t>«Лук – наш зелёный друг!»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в первой младшей группе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Воспитатель:Келина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00404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21286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416824" cy="62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Малыши лучок сажали,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Урожаем угощали,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Витаминов целый клад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Приходите все к нам в сад!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ЕЛИНА\масленица\IMG_20180214_101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95516"/>
            <a:ext cx="4248472" cy="3753655"/>
          </a:xfrm>
          <a:prstGeom prst="rect">
            <a:avLst/>
          </a:prstGeom>
          <a:noFill/>
        </p:spPr>
      </p:pic>
      <p:pic>
        <p:nvPicPr>
          <p:cNvPr id="1027" name="Picture 3" descr="E:\КЕЛИНА\масленица\IMG_20180214_10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4143404" cy="3929090"/>
          </a:xfrm>
          <a:prstGeom prst="rect">
            <a:avLst/>
          </a:prstGeom>
          <a:noFill/>
        </p:spPr>
      </p:pic>
      <p:pic>
        <p:nvPicPr>
          <p:cNvPr id="5" name="Picture 3" descr="E:\КЕЛИНА\масленица\IMG_20180214_10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95516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лейку мы воды налили, 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 пузатый посадили.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лучок польем 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немного отдохнем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ЕЛИНА\масленица\IMG_20180214_102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окном  зима вьюжит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метель кружится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у нас на окне -  лук колосится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634978" cy="4846638"/>
          </a:xfr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4248472" cy="419856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Мы ребята малыши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Любим мы трудиться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Слепим мы лучок,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Будем им гордиться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iegho-vielichiestvo-luk_2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824536" cy="34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age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2211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6864" cy="61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27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«Лук – наш зелёный друг!»   </vt:lpstr>
      <vt:lpstr>Презентация PowerPoint</vt:lpstr>
      <vt:lpstr>Малыши лучок сажали, Урожаем угощали, Витаминов целый клад Приходите все к нам в сад!</vt:lpstr>
      <vt:lpstr>В лейку мы воды налили,  лук пузатый посадили. А теперь лучок польем  И немного отдохнем</vt:lpstr>
      <vt:lpstr>За окном  зима вьюжит И метель кружится А у нас на окне -  лук колосится</vt:lpstr>
      <vt:lpstr>Мы ребята малыши Любим мы трудиться Слепим мы лучок, Будем им гордиться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«Лук – наш зелёный друг!»</dc:title>
  <dc:creator>Владелец</dc:creator>
  <cp:lastModifiedBy>admin</cp:lastModifiedBy>
  <cp:revision>9</cp:revision>
  <dcterms:created xsi:type="dcterms:W3CDTF">2018-04-05T11:21:44Z</dcterms:created>
  <dcterms:modified xsi:type="dcterms:W3CDTF">2020-01-29T10:53:00Z</dcterms:modified>
</cp:coreProperties>
</file>